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7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890B-6EB4-4737-9FB2-74B4021DA24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8A36-AB43-4742-8F29-D10F9AB54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812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890B-6EB4-4737-9FB2-74B4021DA24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8A36-AB43-4742-8F29-D10F9AB54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74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890B-6EB4-4737-9FB2-74B4021DA24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8A36-AB43-4742-8F29-D10F9AB54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423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890B-6EB4-4737-9FB2-74B4021DA24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8A36-AB43-4742-8F29-D10F9AB54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16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890B-6EB4-4737-9FB2-74B4021DA24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8A36-AB43-4742-8F29-D10F9AB54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81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890B-6EB4-4737-9FB2-74B4021DA24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8A36-AB43-4742-8F29-D10F9AB54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59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890B-6EB4-4737-9FB2-74B4021DA24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8A36-AB43-4742-8F29-D10F9AB54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60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890B-6EB4-4737-9FB2-74B4021DA24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8A36-AB43-4742-8F29-D10F9AB54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670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890B-6EB4-4737-9FB2-74B4021DA24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8A36-AB43-4742-8F29-D10F9AB54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5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890B-6EB4-4737-9FB2-74B4021DA24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8A36-AB43-4742-8F29-D10F9AB54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77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890B-6EB4-4737-9FB2-74B4021DA24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8A36-AB43-4742-8F29-D10F9AB54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363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C890B-6EB4-4737-9FB2-74B4021DA24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C8A36-AB43-4742-8F29-D10F9AB54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8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EC1FE-037B-AFE7-9854-3CE8EA8393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8742" y="2716168"/>
            <a:ext cx="7429500" cy="1939925"/>
          </a:xfrm>
        </p:spPr>
        <p:txBody>
          <a:bodyPr anchor="ctr">
            <a:normAutofit/>
          </a:bodyPr>
          <a:lstStyle/>
          <a:p>
            <a:pPr rtl="1"/>
            <a:r>
              <a:rPr lang="fa-IR" sz="2600" b="1" dirty="0">
                <a:cs typeface="B Titr" panose="00000700000000000000" pitchFamily="2" charset="-78"/>
              </a:rPr>
              <a:t>عنوان سخنرانی (</a:t>
            </a:r>
            <a:r>
              <a:rPr lang="en-US" sz="2600" b="1" dirty="0">
                <a:cs typeface="B Titr" panose="00000700000000000000" pitchFamily="2" charset="-78"/>
              </a:rPr>
              <a:t>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Titr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32pt</a:t>
            </a:r>
            <a:r>
              <a:rPr lang="fa-I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600" b="1" dirty="0">
                <a:cs typeface="B Titr" panose="00000700000000000000" pitchFamily="2" charset="-78"/>
              </a:rPr>
              <a:t>پررنگ)</a:t>
            </a:r>
            <a:endParaRPr lang="en-US" sz="2600" b="1" dirty="0">
              <a:cs typeface="B Titr" panose="000007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B261A4-D55D-2269-77E7-25CB1598ED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8742" y="4730904"/>
            <a:ext cx="7429500" cy="1264159"/>
          </a:xfrm>
        </p:spPr>
        <p:txBody>
          <a:bodyPr/>
          <a:lstStyle/>
          <a:p>
            <a:pPr rtl="1"/>
            <a:r>
              <a:rPr lang="fa-IR" b="1" dirty="0">
                <a:cs typeface="B Nazanin" panose="00000400000000000000" pitchFamily="2" charset="-78"/>
              </a:rPr>
              <a:t>ارائه کننده:  نام و نام خانوادگی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Nazanin 24pt</a:t>
            </a:r>
            <a:r>
              <a:rPr lang="fa-I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b="1" dirty="0">
                <a:cs typeface="B Nazanin" panose="00000400000000000000" pitchFamily="2" charset="-78"/>
              </a:rPr>
              <a:t>پررنگ</a:t>
            </a:r>
            <a:r>
              <a:rPr lang="fa-IR" dirty="0">
                <a:cs typeface="B Nazanin" panose="00000400000000000000" pitchFamily="2" charset="-78"/>
              </a:rPr>
              <a:t>)</a:t>
            </a:r>
            <a:r>
              <a:rPr lang="en-US" b="1" dirty="0">
                <a:cs typeface="B Nazanin" panose="00000400000000000000" pitchFamily="2" charset="-78"/>
              </a:rPr>
              <a:t> </a:t>
            </a:r>
            <a:endParaRPr lang="fa-IR" b="1" dirty="0">
              <a:cs typeface="B Nazanin" panose="00000400000000000000" pitchFamily="2" charset="-78"/>
            </a:endParaRPr>
          </a:p>
          <a:p>
            <a:pPr rtl="1"/>
            <a:r>
              <a:rPr lang="fa-IR" sz="1463" b="1" dirty="0">
                <a:cs typeface="B Nazanin" panose="00000400000000000000" pitchFamily="2" charset="-78"/>
              </a:rPr>
              <a:t>رتبه علمی، گروه، دانشکده، دانشگاه (</a:t>
            </a:r>
            <a:r>
              <a:rPr lang="en-US" sz="1463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Nazanin 18pt</a:t>
            </a:r>
            <a:r>
              <a:rPr lang="fa-IR" sz="146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1463" b="1" dirty="0">
                <a:cs typeface="B Nazanin" panose="00000400000000000000" pitchFamily="2" charset="-78"/>
              </a:rPr>
              <a:t>پررنگ</a:t>
            </a:r>
            <a:r>
              <a:rPr lang="fa-IR" sz="1463" dirty="0">
                <a:cs typeface="B Nazanin" panose="00000400000000000000" pitchFamily="2" charset="-78"/>
              </a:rPr>
              <a:t>)</a:t>
            </a:r>
            <a:r>
              <a:rPr lang="en-US" sz="1463" b="1" dirty="0">
                <a:cs typeface="B Nazanin" panose="00000400000000000000" pitchFamily="2" charset="-78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F654CE-EF4E-F287-D843-FF69B8BD3E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296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2F654CE-EF4E-F287-D843-FF69B8BD3E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1981200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19B2189-233A-1DBA-C604-EE1FDE8E9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229" y="2138825"/>
            <a:ext cx="9046346" cy="4359630"/>
          </a:xfrm>
        </p:spPr>
        <p:txBody>
          <a:bodyPr>
            <a:noAutofit/>
          </a:bodyPr>
          <a:lstStyle/>
          <a:p>
            <a:pPr marL="0" indent="0" algn="ctr" rtl="1">
              <a:lnSpc>
                <a:spcPct val="100000"/>
              </a:lnSpc>
              <a:buNone/>
            </a:pPr>
            <a:r>
              <a:rPr lang="fa-IR" sz="2000" b="1" dirty="0">
                <a:cs typeface="B Nazanin" panose="00000400000000000000" pitchFamily="2" charset="-78"/>
              </a:rPr>
              <a:t>نکات مهم جهت تهیه ارائه سخنرانی</a:t>
            </a:r>
          </a:p>
          <a:p>
            <a:pPr algn="just" rtl="1">
              <a:lnSpc>
                <a:spcPct val="100000"/>
              </a:lnSpc>
            </a:pPr>
            <a:r>
              <a:rPr lang="fa-IR" sz="2000" dirty="0">
                <a:cs typeface="B Nazanin" pitchFamily="2" charset="-78"/>
              </a:rPr>
              <a:t>سخنرانان کلیدی محترم، لطفاً جهت تهیه اسلایدهای ارائه خود مطابق قالب پیشنهادی همایش اقدام نمایند. </a:t>
            </a:r>
          </a:p>
          <a:p>
            <a:pPr algn="just" rtl="1">
              <a:lnSpc>
                <a:spcPct val="100000"/>
              </a:lnSpc>
            </a:pPr>
            <a:r>
              <a:rPr lang="ar-SA" sz="2000" dirty="0">
                <a:cs typeface="B Nazanin" pitchFamily="2" charset="-78"/>
              </a:rPr>
              <a:t>در </a:t>
            </a:r>
            <a:r>
              <a:rPr lang="fa-IR" sz="2000" dirty="0">
                <a:cs typeface="B Nazanin" pitchFamily="2" charset="-78"/>
              </a:rPr>
              <a:t>اسلاید اول (اسلاید عنوان) نسبت به درج عنوان سخنرانی، نام و نام خانوادگی و وابستگی سازمانی خود طبق قالب اسلاید عنوان اقدام نمایید.</a:t>
            </a:r>
            <a:endParaRPr lang="en-US" sz="2000" dirty="0">
              <a:cs typeface="B Nazanin" pitchFamily="2" charset="-78"/>
            </a:endParaRPr>
          </a:p>
          <a:p>
            <a:pPr algn="just" rtl="1">
              <a:lnSpc>
                <a:spcPct val="100000"/>
              </a:lnSpc>
            </a:pPr>
            <a:r>
              <a:rPr lang="fa-IR" sz="2000" dirty="0">
                <a:cs typeface="B Nazanin" pitchFamily="2" charset="-78"/>
              </a:rPr>
              <a:t>حداقل 15 و حداکثر 20 اسلاید برای سخنرانی تهیه شود.</a:t>
            </a:r>
            <a:endParaRPr lang="en-US" sz="2000" dirty="0">
              <a:cs typeface="B Nazanin" pitchFamily="2" charset="-78"/>
            </a:endParaRPr>
          </a:p>
          <a:p>
            <a:pPr algn="just" rtl="1">
              <a:lnSpc>
                <a:spcPct val="100000"/>
              </a:lnSpc>
            </a:pPr>
            <a:r>
              <a:rPr lang="fa-IR" sz="2000" dirty="0">
                <a:cs typeface="B Nazanin" pitchFamily="2" charset="-78"/>
              </a:rPr>
              <a:t>حداکثر زمان تخصیص داده شده برای هر سخنرانی مدت 15 دقیقه می‌باشد، تقاضا می‌شود پیش از همایش، زمان‌بندی مطالب خود را کنترل و اصلاح نمایید.</a:t>
            </a:r>
          </a:p>
          <a:p>
            <a:pPr algn="just" rtl="1">
              <a:lnSpc>
                <a:spcPct val="100000"/>
              </a:lnSpc>
            </a:pPr>
            <a:r>
              <a:rPr lang="fa-IR" sz="2000" dirty="0">
                <a:cs typeface="B Nazanin" pitchFamily="2" charset="-78"/>
              </a:rPr>
              <a:t>-  </a:t>
            </a:r>
            <a:r>
              <a:rPr lang="ar-SA" sz="2000" dirty="0">
                <a:cs typeface="B Nazanin" pitchFamily="2" charset="-78"/>
              </a:rPr>
              <a:t>نوع قلم فارسی: از قلم «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Titr</a:t>
            </a:r>
            <a:r>
              <a:rPr lang="ar-SA" sz="2000" dirty="0">
                <a:cs typeface="B Nazanin" pitchFamily="2" charset="-78"/>
              </a:rPr>
              <a:t>» برای عناوین و از قلم «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Nazanin</a:t>
            </a:r>
            <a:r>
              <a:rPr lang="ar-SA" sz="2000" dirty="0">
                <a:cs typeface="B Nazanin" pitchFamily="2" charset="-78"/>
              </a:rPr>
              <a:t>» برای متن مقاله و متن داخل جداول استفاده نمایید.</a:t>
            </a:r>
            <a:endParaRPr lang="fa-IR" sz="2000" dirty="0">
              <a:cs typeface="B Nazanin" pitchFamily="2" charset="-78"/>
            </a:endParaRPr>
          </a:p>
          <a:p>
            <a:pPr algn="just" rtl="1">
              <a:lnSpc>
                <a:spcPct val="100000"/>
              </a:lnSpc>
            </a:pPr>
            <a:r>
              <a:rPr lang="fa-IR" sz="2000" dirty="0">
                <a:cs typeface="B Nazanin" pitchFamily="2" charset="-78"/>
              </a:rPr>
              <a:t>-  اندازه</a:t>
            </a:r>
            <a:r>
              <a:rPr lang="ar-SA" sz="2000" dirty="0">
                <a:cs typeface="B Nazanin" pitchFamily="2" charset="-78"/>
              </a:rPr>
              <a:t> قلم: عناوین</a:t>
            </a:r>
            <a:r>
              <a:rPr lang="fa-IR" sz="2000" dirty="0">
                <a:cs typeface="B Nazanin" pitchFamily="2" charset="-78"/>
              </a:rPr>
              <a:t> و متن </a:t>
            </a:r>
            <a:r>
              <a:rPr lang="en-US" sz="2000" dirty="0" err="1">
                <a:cs typeface="B Nazanin" pitchFamily="2" charset="-78"/>
              </a:rPr>
              <a:t>pt</a:t>
            </a:r>
            <a:r>
              <a:rPr lang="fa-IR" sz="2000" dirty="0">
                <a:cs typeface="B Nazanin" pitchFamily="2" charset="-78"/>
              </a:rPr>
              <a:t>20 انتخاب شود.</a:t>
            </a:r>
            <a:endParaRPr lang="en-US" sz="2000" dirty="0">
              <a:cs typeface="B Nazanin" pitchFamily="2" charset="-78"/>
            </a:endParaRPr>
          </a:p>
          <a:p>
            <a:pPr algn="just" rtl="1">
              <a:lnSpc>
                <a:spcPct val="100000"/>
              </a:lnSpc>
            </a:pPr>
            <a:r>
              <a:rPr lang="fa-IR" sz="2000" dirty="0">
                <a:cs typeface="B Nazanin" pitchFamily="2" charset="-78"/>
              </a:rPr>
              <a:t>-  </a:t>
            </a:r>
            <a:r>
              <a:rPr lang="ar-SA" sz="2000" dirty="0">
                <a:cs typeface="B Nazanin" pitchFamily="2" charset="-78"/>
              </a:rPr>
              <a:t>نوع قلم انگلیسی: </a:t>
            </a:r>
            <a:r>
              <a:rPr lang="fa-IR" sz="2000" dirty="0">
                <a:cs typeface="B Nazanin" pitchFamily="2" charset="-78"/>
              </a:rPr>
              <a:t>برای متن انگلیسی </a:t>
            </a:r>
            <a:r>
              <a:rPr lang="ar-SA" sz="2000" dirty="0">
                <a:cs typeface="B Nazanin" pitchFamily="2" charset="-78"/>
              </a:rPr>
              <a:t>از قلم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</a:t>
            </a:r>
            <a:r>
              <a:rPr lang="ar-S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2000" dirty="0">
                <a:cs typeface="B Nazanin" pitchFamily="2" charset="-78"/>
              </a:rPr>
              <a:t>با </a:t>
            </a:r>
            <a:r>
              <a:rPr lang="fa-IR" sz="2000" dirty="0">
                <a:cs typeface="B Nazanin" pitchFamily="2" charset="-78"/>
              </a:rPr>
              <a:t>اندازه</a:t>
            </a:r>
            <a:r>
              <a:rPr lang="ar-SA" sz="2000" dirty="0">
                <a:cs typeface="B Nazanin" pitchFamily="2" charset="-78"/>
              </a:rPr>
              <a:t> </a:t>
            </a:r>
            <a:r>
              <a:rPr lang="fa-IR" sz="2000" dirty="0">
                <a:cs typeface="B Nazanin" pitchFamily="2" charset="-78"/>
              </a:rPr>
              <a:t>16 </a:t>
            </a:r>
            <a:r>
              <a:rPr lang="ar-SA" sz="2000" dirty="0">
                <a:cs typeface="B Nazanin" pitchFamily="2" charset="-78"/>
              </a:rPr>
              <a:t>استفاده نمایید.</a:t>
            </a:r>
            <a:endParaRPr lang="en-US" sz="2000" dirty="0">
              <a:cs typeface="B Nazanin" pitchFamily="2" charset="-78"/>
            </a:endParaRPr>
          </a:p>
          <a:p>
            <a:pPr marL="0" indent="0" algn="ctr" rtl="1">
              <a:lnSpc>
                <a:spcPct val="120000"/>
              </a:lnSpc>
              <a:buNone/>
            </a:pPr>
            <a:endParaRPr lang="en-US" sz="1625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66445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2F654CE-EF4E-F287-D843-FF69B8BD3E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1981200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19B2189-233A-1DBA-C604-EE1FDE8E9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229" y="2138825"/>
            <a:ext cx="9046346" cy="4359630"/>
          </a:xfrm>
        </p:spPr>
        <p:txBody>
          <a:bodyPr>
            <a:noAutofit/>
          </a:bodyPr>
          <a:lstStyle/>
          <a:p>
            <a:pPr marL="0" indent="0" algn="ctr" rtl="1">
              <a:lnSpc>
                <a:spcPct val="100000"/>
              </a:lnSpc>
              <a:buNone/>
            </a:pPr>
            <a:r>
              <a:rPr lang="fa-IR" sz="2000" b="1" dirty="0">
                <a:cs typeface="B Nazanin" panose="00000400000000000000" pitchFamily="2" charset="-78"/>
              </a:rPr>
              <a:t>نکات مهم جهت تهیه ارائه سخنرانی (ادامه ...)</a:t>
            </a:r>
          </a:p>
          <a:p>
            <a:pPr algn="just" rtl="1"/>
            <a:r>
              <a:rPr lang="ar-SA" sz="2000" dirty="0">
                <a:cs typeface="B Nazanin" pitchFamily="2" charset="-78"/>
              </a:rPr>
              <a:t>رنگ قلم مشکی و زمینه اسلایدهای پاورپوینت مطابق با فرمت</a:t>
            </a:r>
            <a:r>
              <a:rPr lang="fa-IR" sz="2000" dirty="0">
                <a:cs typeface="B Nazanin" pitchFamily="2" charset="-78"/>
              </a:rPr>
              <a:t> این</a:t>
            </a:r>
            <a:r>
              <a:rPr lang="ar-SA" sz="2000" dirty="0">
                <a:cs typeface="B Nazanin" pitchFamily="2" charset="-78"/>
              </a:rPr>
              <a:t> اسلاید </a:t>
            </a:r>
            <a:r>
              <a:rPr lang="fa-IR" sz="2000" dirty="0">
                <a:cs typeface="B Nazanin" pitchFamily="2" charset="-78"/>
              </a:rPr>
              <a:t>و خوانا تنظیم گردد</a:t>
            </a:r>
            <a:r>
              <a:rPr lang="ar-SA" sz="2000" dirty="0">
                <a:cs typeface="B Nazanin" pitchFamily="2" charset="-78"/>
              </a:rPr>
              <a:t>.</a:t>
            </a:r>
            <a:endParaRPr lang="en-US" sz="2000" dirty="0">
              <a:cs typeface="B Nazanin" pitchFamily="2" charset="-78"/>
            </a:endParaRPr>
          </a:p>
          <a:p>
            <a:pPr algn="just" rtl="1"/>
            <a:r>
              <a:rPr lang="ar-SA" sz="2000" dirty="0">
                <a:cs typeface="B Nazanin" pitchFamily="2" charset="-78"/>
              </a:rPr>
              <a:t>فاصله خطوط: </a:t>
            </a:r>
            <a:r>
              <a:rPr lang="fa-IR" sz="2000" dirty="0">
                <a:cs typeface="B Nazanin" pitchFamily="2" charset="-78"/>
              </a:rPr>
              <a:t>به هر میزان </a:t>
            </a:r>
            <a:r>
              <a:rPr lang="ar-SA" sz="2000" dirty="0">
                <a:cs typeface="B Nazanin" pitchFamily="2" charset="-78"/>
              </a:rPr>
              <a:t>متن داخل اسلاید زیاد شود خوانایی آن کم می‌شود</a:t>
            </a:r>
            <a:r>
              <a:rPr lang="fa-IR" sz="2000" dirty="0">
                <a:cs typeface="B Nazanin" pitchFamily="2" charset="-78"/>
              </a:rPr>
              <a:t>.</a:t>
            </a:r>
            <a:r>
              <a:rPr lang="ar-SA" sz="2000" dirty="0">
                <a:cs typeface="B Nazanin" pitchFamily="2" charset="-78"/>
              </a:rPr>
              <a:t> فاصله خطوط</a:t>
            </a:r>
            <a:r>
              <a:rPr lang="fa-IR" sz="2000" dirty="0">
                <a:cs typeface="B Nazanin" pitchFamily="2" charset="-78"/>
              </a:rPr>
              <a:t> ترجیحاً 1 و نهایتاً</a:t>
            </a:r>
            <a:r>
              <a:rPr lang="ar-SA" sz="2000" dirty="0">
                <a:cs typeface="B Nazanin" pitchFamily="2" charset="-78"/>
              </a:rPr>
              <a:t> 1.25 بوده و حداکثر خطوط داخل یک اسلاید 8 تا 10 خط باشد.</a:t>
            </a:r>
            <a:endParaRPr lang="en-US" sz="2000" dirty="0">
              <a:cs typeface="B Nazanin" pitchFamily="2" charset="-78"/>
            </a:endParaRPr>
          </a:p>
          <a:p>
            <a:pPr algn="just" rtl="1"/>
            <a:r>
              <a:rPr lang="ar-SA" sz="2000" dirty="0">
                <a:cs typeface="B Nazanin" pitchFamily="2" charset="-78"/>
              </a:rPr>
              <a:t>در تنظیم اسلایدها حتماً به مطالب اصلی </a:t>
            </a:r>
            <a:r>
              <a:rPr lang="fa-IR" sz="2000" dirty="0">
                <a:cs typeface="B Nazanin" pitchFamily="2" charset="-78"/>
              </a:rPr>
              <a:t>سخنرانی</a:t>
            </a:r>
            <a:r>
              <a:rPr lang="ar-SA" sz="2000" dirty="0">
                <a:cs typeface="B Nazanin" pitchFamily="2" charset="-78"/>
              </a:rPr>
              <a:t> </a:t>
            </a:r>
            <a:r>
              <a:rPr lang="fa-IR" sz="2000" dirty="0">
                <a:cs typeface="B Nazanin" pitchFamily="2" charset="-78"/>
              </a:rPr>
              <a:t>مانند</a:t>
            </a:r>
            <a:r>
              <a:rPr lang="ar-SA" sz="2000" dirty="0">
                <a:cs typeface="B Nazanin" pitchFamily="2" charset="-78"/>
              </a:rPr>
              <a:t> مقدمات، مبانی نظری و پیشینه، اهداف و فرضیات، مدل مفهومی یا پیشنهادی، روش های پژوهش، نتایج تجزیه و تحلیل، یافته ها، نتایج و بحث پرداخته شده و منابع در انتها ذکر شوند. از آوردن مطالب غیرضروری خودداری نموده و </a:t>
            </a:r>
            <a:r>
              <a:rPr lang="fa-IR" sz="2000" dirty="0">
                <a:cs typeface="B Nazanin" pitchFamily="2" charset="-78"/>
              </a:rPr>
              <a:t>از </a:t>
            </a:r>
            <a:r>
              <a:rPr lang="ar-SA" sz="2000" dirty="0">
                <a:cs typeface="B Nazanin" pitchFamily="2" charset="-78"/>
              </a:rPr>
              <a:t>تصاویر، اشکال، جداول و نمودارهای قابل فهم و مرتبط با موضوع مقاله استفاده نما</a:t>
            </a:r>
            <a:r>
              <a:rPr lang="fa-IR" sz="2000" dirty="0">
                <a:cs typeface="B Nazanin" pitchFamily="2" charset="-78"/>
              </a:rPr>
              <a:t>ی</a:t>
            </a:r>
            <a:r>
              <a:rPr lang="ar-SA" sz="2000" dirty="0">
                <a:cs typeface="B Nazanin" pitchFamily="2" charset="-78"/>
              </a:rPr>
              <a:t>ید.</a:t>
            </a:r>
            <a:endParaRPr lang="en-US" sz="2000" dirty="0">
              <a:cs typeface="B Nazanin" pitchFamily="2" charset="-78"/>
            </a:endParaRPr>
          </a:p>
          <a:p>
            <a:pPr algn="just" rtl="1"/>
            <a:r>
              <a:rPr lang="ar-SA" sz="2000" dirty="0">
                <a:cs typeface="B Nazanin" pitchFamily="2" charset="-78"/>
              </a:rPr>
              <a:t>مطالب بایستی از نظر املايي و نگارشي به دقت بررسی و در صورت وجود ایراد، تصحيح گردد.</a:t>
            </a:r>
            <a:endParaRPr lang="en-US" sz="2000" dirty="0">
              <a:cs typeface="B Nazanin" pitchFamily="2" charset="-78"/>
            </a:endParaRPr>
          </a:p>
          <a:p>
            <a:pPr algn="just" rtl="1"/>
            <a:r>
              <a:rPr lang="ar-SA" sz="2000" dirty="0">
                <a:cs typeface="B Nazanin" pitchFamily="2" charset="-78"/>
              </a:rPr>
              <a:t>فایل های تنظیم شده را با عنوان «</a:t>
            </a:r>
            <a:r>
              <a:rPr lang="fa-IR" sz="2000" dirty="0">
                <a:cs typeface="B Nazanin" pitchFamily="2" charset="-78"/>
              </a:rPr>
              <a:t>نام و نام خانوادگی/ترجیحاً انگلیسی</a:t>
            </a:r>
            <a:r>
              <a:rPr lang="ar-SA" sz="2000" dirty="0">
                <a:cs typeface="B Nazanin" pitchFamily="2" charset="-78"/>
              </a:rPr>
              <a:t>» نهایتاً </a:t>
            </a:r>
            <a:r>
              <a:rPr lang="fa-IR" sz="2000" dirty="0">
                <a:cs typeface="B Nazanin" pitchFamily="2" charset="-78"/>
              </a:rPr>
              <a:t>تا </a:t>
            </a:r>
            <a:r>
              <a:rPr lang="ar-SA" sz="2000" dirty="0">
                <a:cs typeface="B Nazanin" pitchFamily="2" charset="-78"/>
              </a:rPr>
              <a:t>تاریخ </a:t>
            </a:r>
            <a:r>
              <a:rPr lang="fa-IR" sz="2000" dirty="0">
                <a:cs typeface="B Nazanin" pitchFamily="2" charset="-78"/>
              </a:rPr>
              <a:t>5 آبان 1403</a:t>
            </a:r>
            <a:r>
              <a:rPr lang="ar-SA" sz="2000" dirty="0">
                <a:cs typeface="B Nazanin" pitchFamily="2" charset="-78"/>
              </a:rPr>
              <a:t> به آدرس</a:t>
            </a:r>
            <a:r>
              <a:rPr lang="fa-IR" sz="2000" dirty="0">
                <a:cs typeface="B Nazanin" pitchFamily="2" charset="-78"/>
              </a:rPr>
              <a:t> ایمیل</a:t>
            </a:r>
            <a:r>
              <a:rPr lang="en-US" sz="2000" dirty="0">
                <a:cs typeface="B Nazanin" pitchFamily="2" charset="-78"/>
              </a:rPr>
              <a:t> </a:t>
            </a:r>
            <a:r>
              <a:rPr lang="fa-IR" sz="2000" dirty="0">
                <a:cs typeface="B Nazanin" pitchFamily="2" charset="-78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mnc@um.ac.ir</a:t>
            </a:r>
            <a:r>
              <a:rPr lang="fa-I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000" dirty="0">
                <a:cs typeface="B Nazanin" pitchFamily="2" charset="-78"/>
              </a:rPr>
              <a:t>ارسال نمائید.</a:t>
            </a:r>
            <a:endParaRPr lang="en-US" sz="2000" dirty="0">
              <a:cs typeface="B Nazanin" pitchFamily="2" charset="-78"/>
            </a:endParaRPr>
          </a:p>
          <a:p>
            <a:pPr marL="0" indent="0" algn="ctr" rtl="1">
              <a:lnSpc>
                <a:spcPct val="120000"/>
              </a:lnSpc>
              <a:buNone/>
            </a:pPr>
            <a:endParaRPr lang="en-US" sz="2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98877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378</Words>
  <Application>Microsoft Office PowerPoint</Application>
  <PresentationFormat>A4 Paper (210x297 mm)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عنوان سخنرانی ( B Titr 32pt پررنگ)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سخنرانی ( B Titr 32pt پررنگ)</dc:title>
  <dc:creator>User</dc:creator>
  <cp:lastModifiedBy>User</cp:lastModifiedBy>
  <cp:revision>5</cp:revision>
  <dcterms:created xsi:type="dcterms:W3CDTF">2024-06-04T08:19:40Z</dcterms:created>
  <dcterms:modified xsi:type="dcterms:W3CDTF">2024-06-04T08:46:32Z</dcterms:modified>
</cp:coreProperties>
</file>